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3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Delinquent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Unruly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C5975-C47E-4154-9FC3-6958A290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5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F17C6-D82C-4EFD-BC89-B9AA55E6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35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3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Public policy</a:t>
            </a:r>
          </a:p>
          <a:p>
            <a:r>
              <a:rPr lang="en-US" dirty="0"/>
              <a:t>Drug use</a:t>
            </a:r>
          </a:p>
          <a:p>
            <a:r>
              <a:rPr lang="en-US" dirty="0"/>
              <a:t>Addiction</a:t>
            </a:r>
          </a:p>
          <a:p>
            <a:r>
              <a:rPr lang="en-US" dirty="0"/>
              <a:t>Sobriety checkpoint</a:t>
            </a:r>
          </a:p>
          <a:p>
            <a:r>
              <a:rPr lang="en-US" dirty="0"/>
              <a:t>Domestic violence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Vandalism</a:t>
            </a:r>
          </a:p>
          <a:p>
            <a:r>
              <a:rPr lang="en-US" dirty="0"/>
              <a:t>Shoplifting</a:t>
            </a:r>
          </a:p>
          <a:p>
            <a:r>
              <a:rPr lang="en-US" dirty="0"/>
              <a:t>Delinquent child</a:t>
            </a:r>
          </a:p>
          <a:p>
            <a:r>
              <a:rPr lang="en-US" dirty="0"/>
              <a:t>Unruly child</a:t>
            </a:r>
          </a:p>
          <a:p>
            <a:r>
              <a:rPr lang="en-US" dirty="0"/>
              <a:t>Rehabilitation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policy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Sobriety checkpoint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Domestic violence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Vandalism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Shoplifting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9832A-9884-4B85-9A51-3E7BB5E44038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d2816622-cc35-45ff-b38d-8694946a657f"/>
    <ds:schemaRef ds:uri="http://purl.org/dc/elements/1.1/"/>
    <ds:schemaRef ds:uri="http://purl.org/dc/terms/"/>
    <ds:schemaRef ds:uri="968dbe4d-483c-4bd7-8c7b-287a3305d3b6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450EC9-AA95-4D0A-888F-D01793E2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184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Law </vt:lpstr>
      <vt:lpstr>Ch. 3 List of Words</vt:lpstr>
      <vt:lpstr>Public policy</vt:lpstr>
      <vt:lpstr>Drug use</vt:lpstr>
      <vt:lpstr>Addiction</vt:lpstr>
      <vt:lpstr>Sobriety checkpoint</vt:lpstr>
      <vt:lpstr>Domestic violence</vt:lpstr>
      <vt:lpstr>Vandalism</vt:lpstr>
      <vt:lpstr>Shoplifting</vt:lpstr>
      <vt:lpstr>Delinquent child</vt:lpstr>
      <vt:lpstr>Unruly child</vt:lpstr>
      <vt:lpstr>Rehabilitation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32</cp:revision>
  <cp:lastPrinted>2018-10-02T12:34:25Z</cp:lastPrinted>
  <dcterms:created xsi:type="dcterms:W3CDTF">2018-10-02T12:29:03Z</dcterms:created>
  <dcterms:modified xsi:type="dcterms:W3CDTF">2020-12-09T17:44:39Z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