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6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8747A-940B-44BA-A98D-E5DA0B880753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2A495-469B-4506-B4A2-8E4995281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63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FD5CB-F766-48F7-8F53-5A7956D6400D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37873-5BE5-4C79-8D64-C7F35226F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92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ACD5-E046-423A-A691-A5E5C64CD686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1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363F-811D-4496-8801-D165184A948A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7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15BF-A73B-4696-8FB6-06A14212F665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4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E532-051A-4F7E-A6AA-F509CB4D8F0E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33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0169-E6CC-40A1-9FE9-2E0F887708DC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4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E5EE-0380-4CFB-9436-0DF80E5C5176}" type="datetime1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8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6F76-DF09-4A55-8128-6605991CB619}" type="datetime1">
              <a:rPr lang="en-US" smtClean="0"/>
              <a:t>12/9/2020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5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2F66-26C0-467E-8E6D-A3841B23B7DC}" type="datetime1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33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E121-0871-4ADC-99D4-F96A2C6A6550}" type="datetime1">
              <a:rPr lang="en-US" smtClean="0"/>
              <a:t>12/9/2020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6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BD73-53C2-4436-A0C9-48D31A54C9D5}" type="datetime1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2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2E30-B69B-4E96-8949-B8134D824815}" type="datetime1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1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826BA-6A1A-48C0-9B69-212CBB32CD35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2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Business Law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Ch. 3 Electronic Dictionary</a:t>
            </a:r>
          </a:p>
          <a:p>
            <a:r>
              <a:rPr lang="en-US" dirty="0">
                <a:cs typeface="Calibri"/>
              </a:rPr>
              <a:t>Your Name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6D1F4F-3153-4BFC-A05E-411427360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53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Delinquent child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B55DFB-2194-4FC7-91C7-C08A1EE7B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92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Unruly child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EC5975-C47E-4154-9FC3-6958A290C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05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Rehabilitation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3F17C6-D82C-4EFD-BC89-B9AA55E6D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35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Understanding Business &amp; Personal Law Textbook</a:t>
            </a:r>
          </a:p>
          <a:p>
            <a:r>
              <a:rPr lang="en-US" dirty="0"/>
              <a:t>MS PowerPoint 2016</a:t>
            </a:r>
          </a:p>
          <a:p>
            <a:r>
              <a:rPr lang="en-US"/>
              <a:t>Bing Images</a:t>
            </a:r>
          </a:p>
          <a:p>
            <a:r>
              <a:rPr lang="en-US" dirty="0"/>
              <a:t>Google Images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43E76-D93F-43E9-B29C-111FCEDD3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0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Ch. 3 List of Words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Public policy</a:t>
            </a:r>
          </a:p>
          <a:p>
            <a:r>
              <a:rPr lang="en-US" dirty="0"/>
              <a:t>Drug use</a:t>
            </a:r>
          </a:p>
          <a:p>
            <a:r>
              <a:rPr lang="en-US" dirty="0"/>
              <a:t>Addiction</a:t>
            </a:r>
          </a:p>
          <a:p>
            <a:r>
              <a:rPr lang="en-US" dirty="0"/>
              <a:t>Sobriety checkpoint</a:t>
            </a:r>
          </a:p>
          <a:p>
            <a:r>
              <a:rPr lang="en-US" dirty="0"/>
              <a:t>Domestic violence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Vandalism</a:t>
            </a:r>
          </a:p>
          <a:p>
            <a:r>
              <a:rPr lang="en-US" dirty="0"/>
              <a:t>Shoplifting</a:t>
            </a:r>
          </a:p>
          <a:p>
            <a:r>
              <a:rPr lang="en-US" dirty="0"/>
              <a:t>Delinquent child</a:t>
            </a:r>
          </a:p>
          <a:p>
            <a:r>
              <a:rPr lang="en-US" dirty="0"/>
              <a:t>Unruly child</a:t>
            </a:r>
          </a:p>
          <a:p>
            <a:r>
              <a:rPr lang="en-US" dirty="0"/>
              <a:t>Rehabilitation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F2C702-3F7B-4F18-9BE3-169D9F769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35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policy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8D4E8A-BCCB-4547-BDBE-2F41444F2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69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Drug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6E4ECC-46EE-4F4C-9133-BEE76FA3C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63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2A17B-BE7D-406B-B82D-44A884303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48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Sobriety checkpoint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1C99A0-9FAC-4203-B51D-72CA31575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42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Domestic violence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BC8FEB-A1F0-44EB-8F5F-52FB0E1C7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1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Vandalism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CBF0C-A780-4334-BE76-FCDD08FCF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6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Shoplifting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E1D81B-97F2-4945-8B81-4A48886BD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90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29" ma:contentTypeDescription="Create a new document." ma:contentTypeScope="" ma:versionID="2294a72c43e581c27e6ae77c0e72a3fe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addf551c11476f017bc0910d0201491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49832A-9884-4B85-9A51-3E7BB5E44038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d2816622-cc35-45ff-b38d-8694946a657f"/>
    <ds:schemaRef ds:uri="http://purl.org/dc/elements/1.1/"/>
    <ds:schemaRef ds:uri="http://purl.org/dc/terms/"/>
    <ds:schemaRef ds:uri="968dbe4d-483c-4bd7-8c7b-287a3305d3b6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7A7A949E-B62A-4236-945B-0E5ED229E6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450EC9-AA95-4D0A-888F-D01793E2E5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184</Words>
  <Application>Microsoft Office PowerPoint</Application>
  <PresentationFormat>Widescreen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Business Law </vt:lpstr>
      <vt:lpstr>Ch. 3 List of Words</vt:lpstr>
      <vt:lpstr>Public policy</vt:lpstr>
      <vt:lpstr>Drug use</vt:lpstr>
      <vt:lpstr>Addiction</vt:lpstr>
      <vt:lpstr>Sobriety checkpoint</vt:lpstr>
      <vt:lpstr>Domestic violence</vt:lpstr>
      <vt:lpstr>Vandalism</vt:lpstr>
      <vt:lpstr>Shoplifting</vt:lpstr>
      <vt:lpstr>Delinquent child</vt:lpstr>
      <vt:lpstr>Unruly child</vt:lpstr>
      <vt:lpstr>Rehabilitation</vt:lpstr>
      <vt:lpstr>Resources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</dc:title>
  <dc:creator>Ellsworth, Tricia</dc:creator>
  <cp:lastModifiedBy>Ellsworth, Tricia</cp:lastModifiedBy>
  <cp:revision>32</cp:revision>
  <cp:lastPrinted>2018-10-02T12:34:25Z</cp:lastPrinted>
  <dcterms:created xsi:type="dcterms:W3CDTF">2018-10-02T12:29:03Z</dcterms:created>
  <dcterms:modified xsi:type="dcterms:W3CDTF">2020-12-09T17:44:39Z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